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6" d="100"/>
          <a:sy n="56" d="100"/>
        </p:scale>
        <p:origin x="12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CD6B8129-1223-480C-B907-89423F77755B}"/>
    <pc:docChg chg="undo custSel modSld">
      <pc:chgData name="Rolando Rodriguez" userId="111b23d3-e44b-4bdb-b7c3-7bc0b247393c" providerId="ADAL" clId="{CD6B8129-1223-480C-B907-89423F77755B}" dt="2024-07-24T22:28:14.273" v="1"/>
      <pc:docMkLst>
        <pc:docMk/>
      </pc:docMkLst>
      <pc:sldChg chg="modSp mod">
        <pc:chgData name="Rolando Rodriguez" userId="111b23d3-e44b-4bdb-b7c3-7bc0b247393c" providerId="ADAL" clId="{CD6B8129-1223-480C-B907-89423F77755B}" dt="2024-07-24T22:28:14.273" v="1"/>
        <pc:sldMkLst>
          <pc:docMk/>
          <pc:sldMk cId="3524432449" sldId="292"/>
        </pc:sldMkLst>
        <pc:spChg chg="mod">
          <ac:chgData name="Rolando Rodriguez" userId="111b23d3-e44b-4bdb-b7c3-7bc0b247393c" providerId="ADAL" clId="{CD6B8129-1223-480C-B907-89423F77755B}" dt="2024-07-24T22:28:14.273" v="1"/>
          <ac:spMkLst>
            <pc:docMk/>
            <pc:sldMk cId="3524432449" sldId="292"/>
            <ac:spMk id="32" creationId="{3504A220-681D-266A-B49C-52FED4A697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F030A4E-8751-479C-8109-5619016A2814}"/>
</file>

<file path=customXml/itemProps2.xml><?xml version="1.0" encoding="utf-8"?>
<ds:datastoreItem xmlns:ds="http://schemas.openxmlformats.org/officeDocument/2006/customXml" ds:itemID="{4824F8CB-D898-40F9-A77A-00565D46603A}"/>
</file>

<file path=customXml/itemProps3.xml><?xml version="1.0" encoding="utf-8"?>
<ds:datastoreItem xmlns:ds="http://schemas.openxmlformats.org/officeDocument/2006/customXml" ds:itemID="{BFC253EE-D0E7-4199-BDFD-BEE2FED41ADE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1900</Words>
  <Application>Microsoft Office PowerPoint</Application>
  <PresentationFormat>Widescreen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Rolando Rodriguez</cp:lastModifiedBy>
  <cp:revision>19</cp:revision>
  <dcterms:created xsi:type="dcterms:W3CDTF">2024-04-12T19:37:36Z</dcterms:created>
  <dcterms:modified xsi:type="dcterms:W3CDTF">2024-07-24T22:28:24Z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